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09" y="1294818"/>
            <a:ext cx="3426168" cy="2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0BBF1-3D9C-A909-4999-B2F70F73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82" y="3976661"/>
            <a:ext cx="3414806" cy="2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26578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15665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7220" y="1113381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622</Words>
  <Application>Microsoft Office PowerPoint</Application>
  <PresentationFormat>Widescreen</PresentationFormat>
  <Paragraphs>182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52</cp:revision>
  <dcterms:created xsi:type="dcterms:W3CDTF">2022-03-28T18:43:16Z</dcterms:created>
  <dcterms:modified xsi:type="dcterms:W3CDTF">2023-03-04T01:18:35Z</dcterms:modified>
</cp:coreProperties>
</file>